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4" r:id="rId4"/>
    <p:sldId id="265" r:id="rId5"/>
    <p:sldId id="266" r:id="rId6"/>
    <p:sldId id="267" r:id="rId7"/>
    <p:sldId id="268" r:id="rId8"/>
    <p:sldId id="270" r:id="rId9"/>
    <p:sldId id="271" r:id="rId10"/>
    <p:sldId id="272" r:id="rId11"/>
    <p:sldId id="273" r:id="rId12"/>
    <p:sldId id="274" r:id="rId13"/>
    <p:sldId id="275" r:id="rId14"/>
    <p:sldId id="269" r:id="rId15"/>
    <p:sldId id="256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나눔스퀘어" panose="020F0502020204030204" pitchFamily="34" charset="0"/>
      <p:regular r:id="rId19"/>
      <p:bold r:id="rId20"/>
      <p:italic r:id="rId21"/>
      <p:boldItalic r:id="rId22"/>
    </p:embeddedFont>
    <p:embeddedFont>
      <p:font typeface="나눔스퀘어 Bold" panose="020F0502020204030204" pitchFamily="34" charset="0"/>
      <p:regular r:id="rId23"/>
      <p:bold r:id="rId24"/>
      <p:italic r:id="rId25"/>
      <p:boldItalic r:id="rId26"/>
    </p:embeddedFont>
    <p:embeddedFont>
      <p:font typeface="나눔스퀘어 ExtraBold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7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018347" y="2180362"/>
            <a:ext cx="4155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기계학습</a:t>
            </a:r>
            <a:endParaRPr lang="en-US" altLang="ko-KR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텀프로젝트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4601042" y="4087683"/>
            <a:ext cx="2989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17011520</a:t>
            </a:r>
            <a:r>
              <a: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조영래</a:t>
            </a: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Experiments3 – 255 division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7A1DBA-4320-FE45-842A-6AA499F9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6" y="1481958"/>
            <a:ext cx="4550064" cy="4885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25BF52-C754-1145-A759-41F8B413D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266" y="1780628"/>
            <a:ext cx="3225800" cy="711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162918-016E-EB4C-9DCC-961F66AE8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773" y="3429000"/>
            <a:ext cx="4775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41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Experiments3 – 255 division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597BF5-2429-5F49-8A40-A258B2311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6" y="1319772"/>
            <a:ext cx="3142546" cy="31993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39DACD-23B3-CE4E-9842-87237339E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727" y="1319772"/>
            <a:ext cx="3142546" cy="3199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B865E4-2D01-0E44-902E-B243405C7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728" y="1319772"/>
            <a:ext cx="3142546" cy="31993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F105CC-A551-AD48-A766-DA4338F28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" y="5296720"/>
            <a:ext cx="3898984" cy="483016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64E707B-2E76-E441-9C65-586D4761F2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47" y="5008977"/>
            <a:ext cx="3748840" cy="1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65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Experiments4 – class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 각각의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n_components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28E284-5AD8-1E48-85CD-E62A6FF7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5" y="1801205"/>
            <a:ext cx="4183993" cy="39167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950355-BF2C-2742-AE69-14AE18BD4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597" y="1668031"/>
            <a:ext cx="4332261" cy="41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67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Experiments4 – class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 각각의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n_components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B77499-9EC5-3E42-AEBF-C0C155AB2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1" y="1152537"/>
            <a:ext cx="2222500" cy="342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45B7E1-873B-5542-8C08-C10DD4AA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81" y="1560907"/>
            <a:ext cx="5483553" cy="2913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DECBAF-468E-5B44-A61B-79D7F692D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81" y="1971905"/>
            <a:ext cx="2383002" cy="3005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AEF059-B6E3-544B-8FE9-9A04B8FA8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82" y="2392116"/>
            <a:ext cx="3008414" cy="30627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E7580B-7C98-B848-B1A5-8923C26CC70A}"/>
              </a:ext>
            </a:extLst>
          </p:cNvPr>
          <p:cNvSpPr txBox="1"/>
          <p:nvPr/>
        </p:nvSpPr>
        <p:spPr>
          <a:xfrm>
            <a:off x="607219" y="5705463"/>
            <a:ext cx="532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StandardScaler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사용했어야 했나</a:t>
            </a:r>
            <a:r>
              <a:rPr kumimoji="1" lang="en-US" altLang="ko-KR" sz="1200" dirty="0"/>
              <a:t>?</a:t>
            </a:r>
            <a:r>
              <a:rPr kumimoji="1" lang="ko-KR" altLang="en-US" sz="1200" dirty="0"/>
              <a:t> 라고도 생각했지만</a:t>
            </a:r>
            <a:endParaRPr kumimoji="1" lang="en-US" altLang="ko-KR" sz="1200" dirty="0"/>
          </a:p>
          <a:p>
            <a:r>
              <a:rPr kumimoji="1" lang="ko-KR" altLang="en-US" sz="1200" dirty="0"/>
              <a:t>기본적으로 위에서 </a:t>
            </a:r>
            <a:r>
              <a:rPr kumimoji="1" lang="en-US" altLang="ko-KR" sz="1200" dirty="0" err="1"/>
              <a:t>MinMaxScaler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사용한 것보다 성능이 좋지 않았으므로 옳지 않은 방법임을 알 수 있었다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93B878-C99E-504D-BB2D-5A7033AC8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162" y="2180775"/>
            <a:ext cx="4932935" cy="3524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5F9AFB-5BD8-BB4E-9802-86B93C526569}"/>
              </a:ext>
            </a:extLst>
          </p:cNvPr>
          <p:cNvSpPr txBox="1"/>
          <p:nvPr/>
        </p:nvSpPr>
        <p:spPr>
          <a:xfrm>
            <a:off x="6831723" y="1482921"/>
            <a:ext cx="434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class</a:t>
            </a:r>
            <a:r>
              <a:rPr kumimoji="1" lang="ko-KR" altLang="en-US" sz="1200" dirty="0"/>
              <a:t> </a:t>
            </a:r>
            <a:r>
              <a:rPr kumimoji="1" lang="ko-Kore-KR" altLang="en-US" sz="1200" dirty="0"/>
              <a:t>별로</a:t>
            </a:r>
            <a:r>
              <a:rPr kumimoji="1" lang="ko-KR" altLang="en-US" sz="1200" dirty="0"/>
              <a:t> 선택된 </a:t>
            </a:r>
            <a:r>
              <a:rPr kumimoji="1" lang="en-US" altLang="ko-KR" sz="1200" dirty="0" err="1"/>
              <a:t>n_components</a:t>
            </a:r>
            <a:r>
              <a:rPr kumimoji="1" lang="ko-KR" altLang="en-US" sz="1200" dirty="0"/>
              <a:t> 값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2889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2B06A-0B76-294A-90EE-04B64C6D16D8}"/>
              </a:ext>
            </a:extLst>
          </p:cNvPr>
          <p:cNvSpPr txBox="1"/>
          <p:nvPr/>
        </p:nvSpPr>
        <p:spPr>
          <a:xfrm>
            <a:off x="422487" y="3297242"/>
            <a:ext cx="918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en-US" altLang="ko-Kore-KR" dirty="0"/>
              <a:t>. Standard Scaler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것이 가장 점수가 높았다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F886-5B01-3842-A2D5-2802C2ECD1B6}"/>
              </a:ext>
            </a:extLst>
          </p:cNvPr>
          <p:cNvSpPr txBox="1"/>
          <p:nvPr/>
        </p:nvSpPr>
        <p:spPr>
          <a:xfrm>
            <a:off x="422487" y="1376854"/>
            <a:ext cx="984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이미지 마다 개별적인 </a:t>
            </a:r>
            <a:r>
              <a:rPr kumimoji="1" lang="en-US" altLang="ko-KR" dirty="0"/>
              <a:t>scaler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scaling</a:t>
            </a:r>
            <a:r>
              <a:rPr kumimoji="1" lang="ko-KR" altLang="en-US" dirty="0"/>
              <a:t>을 진행하였다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5CE9D-8235-E742-9EF3-F6ED9CBD7984}"/>
              </a:ext>
            </a:extLst>
          </p:cNvPr>
          <p:cNvSpPr txBox="1"/>
          <p:nvPr/>
        </p:nvSpPr>
        <p:spPr>
          <a:xfrm>
            <a:off x="859017" y="1885349"/>
            <a:ext cx="9186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보통</a:t>
            </a:r>
            <a:r>
              <a:rPr kumimoji="1" lang="ko-KR" altLang="en-US" sz="1200" dirty="0"/>
              <a:t> 이미지 데이터는 이미지가 가질 수 있는 최대값인 </a:t>
            </a:r>
            <a:r>
              <a:rPr kumimoji="1" lang="en-US" altLang="ko-KR" sz="1200" dirty="0"/>
              <a:t>255</a:t>
            </a:r>
            <a:r>
              <a:rPr kumimoji="1" lang="ko-KR" altLang="en-US" sz="1200" dirty="0"/>
              <a:t>로 나눠주어 </a:t>
            </a:r>
            <a:r>
              <a:rPr kumimoji="1" lang="en-US" altLang="ko-KR" sz="1200" dirty="0"/>
              <a:t>scaling</a:t>
            </a:r>
            <a:r>
              <a:rPr kumimoji="1" lang="ko-KR" altLang="en-US" sz="1200" dirty="0"/>
              <a:t> 해주는 것으로 알고 있었는데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여기 과정에서는 </a:t>
            </a:r>
            <a:r>
              <a:rPr kumimoji="1" lang="ko-KR" altLang="en-US" sz="1200" dirty="0" err="1"/>
              <a:t>이미지마다</a:t>
            </a:r>
            <a:r>
              <a:rPr kumimoji="1" lang="ko-KR" altLang="en-US" sz="1200" dirty="0"/>
              <a:t> 개별적인 </a:t>
            </a:r>
            <a:r>
              <a:rPr kumimoji="1" lang="en-US" altLang="ko-KR" sz="1200" dirty="0"/>
              <a:t>scaler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사용해서 </a:t>
            </a:r>
            <a:r>
              <a:rPr kumimoji="1" lang="en-US" altLang="ko-KR" sz="1200" dirty="0"/>
              <a:t>scaling</a:t>
            </a:r>
            <a:r>
              <a:rPr kumimoji="1" lang="ko-KR" altLang="en-US" sz="1200" dirty="0"/>
              <a:t>을 해주었다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스스로 생각해본 바로는 이상 상황의 클래스 별로 개별적으로 학습을 해주고 이 이상 상황 클래스 별로 입력되는 이미지가 거의 비슷한 이미지이기 때문에 </a:t>
            </a:r>
            <a:r>
              <a:rPr kumimoji="1" lang="en-US" altLang="ko-KR" sz="1200" dirty="0"/>
              <a:t>255</a:t>
            </a:r>
            <a:r>
              <a:rPr kumimoji="1" lang="ko-KR" altLang="en-US" sz="1200" dirty="0"/>
              <a:t> 값으로 나누어서 </a:t>
            </a:r>
            <a:r>
              <a:rPr kumimoji="1" lang="en-US" altLang="ko-KR" sz="1200" dirty="0"/>
              <a:t>scaling</a:t>
            </a:r>
            <a:r>
              <a:rPr kumimoji="1" lang="ko-KR" altLang="en-US" sz="1200" dirty="0"/>
              <a:t> 해주는 것보다 개별적인 </a:t>
            </a:r>
            <a:r>
              <a:rPr kumimoji="1" lang="en-US" altLang="ko-KR" sz="1200" dirty="0"/>
              <a:t>scaler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통해 </a:t>
            </a:r>
            <a:r>
              <a:rPr kumimoji="1" lang="en-US" altLang="ko-KR" sz="1200" dirty="0"/>
              <a:t>scaling</a:t>
            </a:r>
            <a:r>
              <a:rPr kumimoji="1" lang="ko-KR" altLang="en-US" sz="1200" dirty="0"/>
              <a:t>하는 것이 더 효과적이라고 이해했는데 이 이해가 맞을까</a:t>
            </a:r>
            <a:r>
              <a:rPr kumimoji="1" lang="en-US" altLang="ko-KR" sz="12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4746B-5464-094B-BE7F-07E0AF38C822}"/>
              </a:ext>
            </a:extLst>
          </p:cNvPr>
          <p:cNvSpPr txBox="1"/>
          <p:nvPr/>
        </p:nvSpPr>
        <p:spPr>
          <a:xfrm>
            <a:off x="422486" y="5091343"/>
            <a:ext cx="918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점수를 계산할 때는 </a:t>
            </a:r>
            <a:r>
              <a:rPr kumimoji="1" lang="en-US" altLang="ko-KR" dirty="0" err="1"/>
              <a:t>MinMaxScaler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사용하는게 맞는 것 같다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8F9904-4792-5944-9525-FE60B6BB8BC6}"/>
              </a:ext>
            </a:extLst>
          </p:cNvPr>
          <p:cNvSpPr txBox="1"/>
          <p:nvPr/>
        </p:nvSpPr>
        <p:spPr>
          <a:xfrm>
            <a:off x="853960" y="5612625"/>
            <a:ext cx="95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sklearn</a:t>
            </a:r>
            <a:r>
              <a:rPr kumimoji="1" lang="ko-KR" altLang="en-US" sz="1200" dirty="0"/>
              <a:t> 을 확인해보니 </a:t>
            </a:r>
            <a:r>
              <a:rPr kumimoji="1" lang="en-US" altLang="ko-KR" sz="1200" dirty="0" err="1"/>
              <a:t>roc_auc</a:t>
            </a:r>
            <a:r>
              <a:rPr kumimoji="1" lang="ko-KR" altLang="en-US" sz="1200" dirty="0"/>
              <a:t>의 계산에는 </a:t>
            </a:r>
            <a:r>
              <a:rPr kumimoji="1" lang="ko-KR" altLang="en-US" sz="1200" dirty="0" err="1"/>
              <a:t>확률값이</a:t>
            </a:r>
            <a:r>
              <a:rPr kumimoji="1" lang="ko-KR" altLang="en-US" sz="1200" dirty="0"/>
              <a:t> 들어가는게 맞는 것 같은데 내가 작성한 코드에는 </a:t>
            </a:r>
            <a:r>
              <a:rPr kumimoji="1" lang="en-US" altLang="ko-KR" sz="1200" dirty="0" err="1"/>
              <a:t>StandardScaler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통해 </a:t>
            </a:r>
            <a:r>
              <a:rPr kumimoji="1" lang="en-US" altLang="ko-KR" sz="1200" dirty="0"/>
              <a:t>scaling</a:t>
            </a:r>
            <a:r>
              <a:rPr kumimoji="1" lang="ko-KR" altLang="en-US" sz="1200" dirty="0"/>
              <a:t>한 데이터로 </a:t>
            </a:r>
            <a:r>
              <a:rPr kumimoji="1" lang="en-US" altLang="ko-KR" sz="1200" dirty="0" err="1"/>
              <a:t>roc_auc</a:t>
            </a:r>
            <a:r>
              <a:rPr kumimoji="1" lang="ko-KR" altLang="en-US" sz="1200" dirty="0" err="1"/>
              <a:t>게산이</a:t>
            </a:r>
            <a:r>
              <a:rPr kumimoji="1" lang="ko-KR" altLang="en-US" sz="1200" dirty="0"/>
              <a:t> 진행된 것 같다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MinMaxScaler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사용하는게 맞을까</a:t>
            </a:r>
            <a:r>
              <a:rPr kumimoji="1" lang="en-US" altLang="ko-KR" sz="1200" dirty="0"/>
              <a:t>?</a:t>
            </a:r>
            <a:r>
              <a:rPr kumimoji="1" lang="ko-KR" altLang="en-US" sz="1200" dirty="0"/>
              <a:t> 그것으로 성능이 </a:t>
            </a:r>
            <a:r>
              <a:rPr kumimoji="1" lang="ko-KR" altLang="en-US" sz="1200" dirty="0" err="1"/>
              <a:t>향상되려나</a:t>
            </a:r>
            <a:r>
              <a:rPr kumimoji="1" lang="en-US" altLang="ko-KR" sz="1200" dirty="0"/>
              <a:t>?</a:t>
            </a:r>
          </a:p>
          <a:p>
            <a:r>
              <a:rPr kumimoji="1" lang="ko-KR" altLang="en-US" sz="1200" dirty="0" err="1"/>
              <a:t>확인해봤어야</a:t>
            </a:r>
            <a:r>
              <a:rPr kumimoji="1" lang="ko-KR" altLang="en-US" sz="1200" dirty="0"/>
              <a:t> 했는데</a:t>
            </a:r>
            <a:r>
              <a:rPr kumimoji="1" lang="en-US" altLang="ko-KR" sz="1200" dirty="0"/>
              <a:t>…</a:t>
            </a:r>
            <a:r>
              <a:rPr kumimoji="1" lang="ko-KR" altLang="en-US" sz="1200" dirty="0"/>
              <a:t> 까먹고 진행해보지 못 했다</a:t>
            </a:r>
            <a:r>
              <a:rPr kumimoji="1" lang="en-US" altLang="ko-KR" sz="1200" dirty="0"/>
              <a:t>….</a:t>
            </a:r>
            <a:endParaRPr kumimoji="1"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8BCD3-2FAF-D145-9D1C-57D6E0A7112A}"/>
              </a:ext>
            </a:extLst>
          </p:cNvPr>
          <p:cNvSpPr txBox="1"/>
          <p:nvPr/>
        </p:nvSpPr>
        <p:spPr>
          <a:xfrm>
            <a:off x="882068" y="3818524"/>
            <a:ext cx="9163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이미지를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scaling</a:t>
            </a:r>
            <a:r>
              <a:rPr kumimoji="1" lang="ko-KR" altLang="en-US" sz="1200" dirty="0"/>
              <a:t>할 때 </a:t>
            </a:r>
            <a:r>
              <a:rPr kumimoji="1" lang="en-US" altLang="ko-KR" sz="1200" dirty="0"/>
              <a:t>255</a:t>
            </a:r>
            <a:r>
              <a:rPr kumimoji="1" lang="ko-KR" altLang="en-US" sz="1200" dirty="0"/>
              <a:t>로 나누거나 </a:t>
            </a:r>
            <a:r>
              <a:rPr kumimoji="1" lang="en-US" altLang="ko-KR" sz="1200" dirty="0" err="1"/>
              <a:t>MinMaxScaler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사용하는 것이 가장 옳다고 생각했으나 </a:t>
            </a:r>
            <a:r>
              <a:rPr kumimoji="1" lang="en-US" altLang="ko-KR" sz="1200" dirty="0" err="1"/>
              <a:t>StandardScaler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사용한 것이 가장 점수가 높았다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스스로 생각해본 바로는 </a:t>
            </a:r>
            <a:r>
              <a:rPr kumimoji="1" lang="en-US" altLang="ko-Kore-KR" sz="1200" dirty="0" err="1"/>
              <a:t>StandardScaling</a:t>
            </a:r>
            <a:r>
              <a:rPr kumimoji="1" lang="ko-KR" altLang="en-US" sz="1200" dirty="0"/>
              <a:t> 은 데이터가 </a:t>
            </a:r>
            <a:r>
              <a:rPr kumimoji="1" lang="en-US" altLang="ko-KR" sz="1200" dirty="0"/>
              <a:t>bell-shape</a:t>
            </a:r>
            <a:r>
              <a:rPr kumimoji="1" lang="ko-KR" altLang="en-US" sz="1200" dirty="0"/>
              <a:t> 일 때 가장 효과적이라고 강의에서 말씀 해주셨는데 여기서는 이상 상황 클래스 별로 </a:t>
            </a:r>
            <a:r>
              <a:rPr kumimoji="1" lang="ko-KR" altLang="en-US" sz="1200" dirty="0" err="1"/>
              <a:t>입력받는</a:t>
            </a:r>
            <a:r>
              <a:rPr kumimoji="1" lang="ko-KR" altLang="en-US" sz="1200" dirty="0"/>
              <a:t> 이미지가 거의 비슷한 이미지들이 입력되고 그렇기 때문에 갖는 </a:t>
            </a:r>
            <a:r>
              <a:rPr kumimoji="1" lang="ko-KR" altLang="en-US" sz="1200" dirty="0" err="1"/>
              <a:t>픽셀값에도</a:t>
            </a:r>
            <a:r>
              <a:rPr kumimoji="1" lang="ko-KR" altLang="en-US" sz="1200" dirty="0"/>
              <a:t> 특정 값이 많이 들어오게 되어 </a:t>
            </a:r>
            <a:r>
              <a:rPr kumimoji="1" lang="en-US" altLang="ko-KR" sz="1200" dirty="0"/>
              <a:t>bell-shape</a:t>
            </a:r>
            <a:r>
              <a:rPr kumimoji="1" lang="ko-KR" altLang="en-US" sz="1200" dirty="0"/>
              <a:t>을 </a:t>
            </a:r>
            <a:r>
              <a:rPr kumimoji="1" lang="ko-KR" altLang="en-US" sz="1200" dirty="0" err="1"/>
              <a:t>형성하게되며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StandardScaling</a:t>
            </a:r>
            <a:r>
              <a:rPr kumimoji="1" lang="ko-KR" altLang="en-US" sz="1200" dirty="0"/>
              <a:t>이 점수가 가장 높을 수 있었던 것인가</a:t>
            </a:r>
            <a:r>
              <a:rPr kumimoji="1" lang="en-US" altLang="ko-KR" sz="1200" dirty="0"/>
              <a:t>?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43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428717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77418" y="3043535"/>
            <a:ext cx="1444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2DE98-8D87-4402-A68D-4C31CB7FDDE6}"/>
              </a:ext>
            </a:extLst>
          </p:cNvPr>
          <p:cNvSpPr txBox="1"/>
          <p:nvPr/>
        </p:nvSpPr>
        <p:spPr>
          <a:xfrm>
            <a:off x="6133506" y="1400175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9BDF5-C3CE-4DE3-906D-B0EA56CAEABE}"/>
              </a:ext>
            </a:extLst>
          </p:cNvPr>
          <p:cNvSpPr txBox="1"/>
          <p:nvPr/>
        </p:nvSpPr>
        <p:spPr>
          <a:xfrm>
            <a:off x="6952961" y="1523285"/>
            <a:ext cx="2385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Skeletonton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Code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54CB8-D00A-4BE4-B0BF-F9E5A0D3F8E9}"/>
              </a:ext>
            </a:extLst>
          </p:cNvPr>
          <p:cNvSpPr txBox="1"/>
          <p:nvPr/>
        </p:nvSpPr>
        <p:spPr>
          <a:xfrm>
            <a:off x="6096000" y="316100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915455" y="3284114"/>
            <a:ext cx="1743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07649-429F-674B-B7DD-0AC79737209B}"/>
              </a:ext>
            </a:extLst>
          </p:cNvPr>
          <p:cNvSpPr txBox="1"/>
          <p:nvPr/>
        </p:nvSpPr>
        <p:spPr>
          <a:xfrm>
            <a:off x="6096000" y="4921833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C4BB6-87FB-C843-9474-94DC34150027}"/>
              </a:ext>
            </a:extLst>
          </p:cNvPr>
          <p:cNvSpPr txBox="1"/>
          <p:nvPr/>
        </p:nvSpPr>
        <p:spPr>
          <a:xfrm>
            <a:off x="6915455" y="5044943"/>
            <a:ext cx="1320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Question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731B1-8AE1-704B-87D8-C40D0B3B4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19772"/>
            <a:ext cx="9279102" cy="52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04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Reconstruction based anomaly detection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AC90A-2468-E445-A51C-0333F7C9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424" y="1319772"/>
            <a:ext cx="5760229" cy="15600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F7048B-146E-7C41-BA1F-201C7E050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96" y="1319772"/>
            <a:ext cx="3638343" cy="55382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8EDD57-D5AD-1F4B-90BD-2A1881679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424" y="3191727"/>
            <a:ext cx="5760229" cy="33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Reconstruction based anomaly detection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60CF94-3AF8-B541-BA98-A3A64302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182279"/>
            <a:ext cx="4059305" cy="55382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AA5111-CE57-5D42-A0E9-A67D92DB1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44" y="2060027"/>
            <a:ext cx="5681527" cy="358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2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Reconstruction based anomaly detection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D802EF-0874-204F-86D8-4CA0BCA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313" y="2228192"/>
            <a:ext cx="4030306" cy="37155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988AD8-CD03-D744-8F66-0DDF66C4B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032" y="2228192"/>
            <a:ext cx="3909155" cy="3715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B992CB-5939-F04B-B947-E85C32BFB924}"/>
              </a:ext>
            </a:extLst>
          </p:cNvPr>
          <p:cNvSpPr txBox="1"/>
          <p:nvPr/>
        </p:nvSpPr>
        <p:spPr>
          <a:xfrm>
            <a:off x="4293012" y="1463603"/>
            <a:ext cx="232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Reconstruction_imgs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7670A-4278-074A-B473-0B6C25C8FC73}"/>
              </a:ext>
            </a:extLst>
          </p:cNvPr>
          <p:cNvSpPr txBox="1"/>
          <p:nvPr/>
        </p:nvSpPr>
        <p:spPr>
          <a:xfrm>
            <a:off x="8670728" y="1415583"/>
            <a:ext cx="233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Reconstruction_error</a:t>
            </a:r>
            <a:endParaRPr kumimoji="1" lang="en-US" altLang="ko-Kore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6EF706-08C2-574B-9F9A-2349C1B77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29" y="1622720"/>
            <a:ext cx="2332991" cy="2350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FFC397-76C2-C545-AF25-70BDBB2AA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92" y="4311038"/>
            <a:ext cx="2300828" cy="22558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6F1ADA-C2A2-A047-967F-64AD70B5ACC1}"/>
              </a:ext>
            </a:extLst>
          </p:cNvPr>
          <p:cNvSpPr txBox="1"/>
          <p:nvPr/>
        </p:nvSpPr>
        <p:spPr>
          <a:xfrm>
            <a:off x="1103586" y="12086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원본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26320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 feature based anomaly detection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221F66-180F-0744-BCDC-C3CB931E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847" y="1319772"/>
            <a:ext cx="5946318" cy="1793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8BC918-EF42-E645-9C31-D360F738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954" y="3403953"/>
            <a:ext cx="5731547" cy="3298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CC1F2E-F317-3E41-9E2A-4DC16C6A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1200351"/>
            <a:ext cx="1221581" cy="1869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33FB35-D78E-294F-8E25-4DD356DFE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47" y="1443014"/>
            <a:ext cx="2580040" cy="5727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BDC7DB-F564-2F4E-8F91-DE5C3D359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45" y="2062497"/>
            <a:ext cx="2088203" cy="721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58F04E-E24A-944E-80E5-4151A5A77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45" y="2868194"/>
            <a:ext cx="1814934" cy="5439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44ED89-0F1D-EE44-9BA4-2735860FF6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446" y="3496314"/>
            <a:ext cx="1814934" cy="5228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6E21AF-8A71-824C-A08A-E9E8DDBB22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445" y="4103388"/>
            <a:ext cx="2088203" cy="6506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DCF202-13CB-4E4B-B9AF-E34A1DEAEDB3}"/>
              </a:ext>
            </a:extLst>
          </p:cNvPr>
          <p:cNvSpPr txBox="1"/>
          <p:nvPr/>
        </p:nvSpPr>
        <p:spPr>
          <a:xfrm>
            <a:off x="147638" y="15622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D6EB68-2591-A547-86A3-3512010A0463}"/>
              </a:ext>
            </a:extLst>
          </p:cNvPr>
          <p:cNvSpPr txBox="1"/>
          <p:nvPr/>
        </p:nvSpPr>
        <p:spPr>
          <a:xfrm>
            <a:off x="147638" y="22912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92DBAB-7E03-9345-B960-E72C75B87184}"/>
              </a:ext>
            </a:extLst>
          </p:cNvPr>
          <p:cNvSpPr txBox="1"/>
          <p:nvPr/>
        </p:nvSpPr>
        <p:spPr>
          <a:xfrm>
            <a:off x="150994" y="29999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D86289-6CD8-3143-8AC6-3DDD668EB661}"/>
              </a:ext>
            </a:extLst>
          </p:cNvPr>
          <p:cNvSpPr txBox="1"/>
          <p:nvPr/>
        </p:nvSpPr>
        <p:spPr>
          <a:xfrm>
            <a:off x="130130" y="35938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D5D035-8F88-AC4A-B331-DE5F571C0497}"/>
              </a:ext>
            </a:extLst>
          </p:cNvPr>
          <p:cNvSpPr txBox="1"/>
          <p:nvPr/>
        </p:nvSpPr>
        <p:spPr>
          <a:xfrm>
            <a:off x="147638" y="42865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</a:t>
            </a:r>
            <a:endParaRPr kumimoji="1" lang="ko-Kore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74AD504-8208-4E4F-9BD9-9CBA16EFBC3C}"/>
              </a:ext>
            </a:extLst>
          </p:cNvPr>
          <p:cNvCxnSpPr/>
          <p:nvPr/>
        </p:nvCxnSpPr>
        <p:spPr>
          <a:xfrm>
            <a:off x="2764974" y="1788993"/>
            <a:ext cx="828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A889611-DFAC-D349-99F8-07D41D1C9641}"/>
              </a:ext>
            </a:extLst>
          </p:cNvPr>
          <p:cNvSpPr txBox="1"/>
          <p:nvPr/>
        </p:nvSpPr>
        <p:spPr>
          <a:xfrm>
            <a:off x="3633682" y="1460335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/>
              <a:t>이</a:t>
            </a:r>
            <a:r>
              <a:rPr kumimoji="1" lang="ko-KR" altLang="en-US" sz="1000" dirty="0"/>
              <a:t> 곳을 주석처리 해주어</a:t>
            </a:r>
            <a:endParaRPr kumimoji="1" lang="en-US" altLang="ko-KR" sz="1000" dirty="0"/>
          </a:p>
          <a:p>
            <a:r>
              <a:rPr kumimoji="1" lang="en-US" altLang="ko-Kore-KR" sz="1000" dirty="0"/>
              <a:t>random </a:t>
            </a:r>
            <a:r>
              <a:rPr kumimoji="1" lang="en-US" altLang="ko-Kore-KR" sz="1000" dirty="0" err="1"/>
              <a:t>pca</a:t>
            </a:r>
            <a:r>
              <a:rPr kumimoji="1" lang="en-US" altLang="ko-Kore-KR" sz="1000" dirty="0"/>
              <a:t> </a:t>
            </a:r>
            <a:r>
              <a:rPr kumimoji="1" lang="ko-KR" altLang="en-US" sz="1000" dirty="0"/>
              <a:t>가 아닌</a:t>
            </a:r>
            <a:endParaRPr kumimoji="1" lang="en-US" altLang="ko-KR" sz="1000" dirty="0"/>
          </a:p>
          <a:p>
            <a:r>
              <a:rPr kumimoji="1" lang="ko-KR" altLang="en-US" sz="1000" dirty="0"/>
              <a:t>그냥 </a:t>
            </a:r>
            <a:r>
              <a:rPr kumimoji="1" lang="en-US" altLang="ko-KR" sz="1000" dirty="0" err="1"/>
              <a:t>pca</a:t>
            </a:r>
            <a:r>
              <a:rPr kumimoji="1" lang="ko-KR" altLang="en-US" sz="1000" dirty="0"/>
              <a:t>로도 진행할 수 있었다</a:t>
            </a:r>
            <a:endParaRPr kumimoji="1" lang="ko-Kore-KR" altLang="en-US" sz="1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A0750AF-0E66-A44C-B423-D9021A6B78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5327" y="2018838"/>
            <a:ext cx="2721079" cy="277022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A65ECD3-1848-5240-B44C-EA39D930B0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2" y="4926751"/>
            <a:ext cx="3377334" cy="9191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9686DA2-7981-2B41-9CB2-7343DFF378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2" y="5873589"/>
            <a:ext cx="3377334" cy="8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22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Experiments1 –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StandardScaler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n_components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++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42E54-B7D4-8A4B-92F1-A0559CB44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152537"/>
            <a:ext cx="3142546" cy="31993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44B0FE-32B2-9149-9612-9769CDFC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727" y="1182279"/>
            <a:ext cx="3142546" cy="31993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A998F2-34F9-E243-A73A-8952DEA4A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109" y="1182279"/>
            <a:ext cx="3143621" cy="320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1886D7-FA1C-DC44-9829-C89C127A2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46" y="5244383"/>
            <a:ext cx="4740708" cy="1272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AD0E49-054D-494E-8E95-2B068391BC0F}"/>
              </a:ext>
            </a:extLst>
          </p:cNvPr>
          <p:cNvSpPr txBox="1"/>
          <p:nvPr/>
        </p:nvSpPr>
        <p:spPr>
          <a:xfrm>
            <a:off x="5412960" y="4722199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Submission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20420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91072"/>
            <a:ext cx="750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Experiments2 –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MinMaxScaler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n_components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++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9D99FB-5CE8-8A43-B2C6-15E376E4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319772"/>
            <a:ext cx="3142546" cy="3199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21747E-B4D9-9D49-A2D9-559ACFB1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727" y="1319772"/>
            <a:ext cx="3142546" cy="31993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2CD634-9842-3243-BA75-BB6B5FA05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728" y="1319772"/>
            <a:ext cx="3142546" cy="31993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B4901C-296F-8C48-B22D-C8D613289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5023877"/>
            <a:ext cx="3875911" cy="10287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3BD3AF2-FB6F-8B43-9706-9664D5167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572" y="5097559"/>
            <a:ext cx="3787702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20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373</Words>
  <Application>Microsoft Macintosh PowerPoint</Application>
  <PresentationFormat>와이드스크린</PresentationFormat>
  <Paragraphs>59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맑은 고딕</vt:lpstr>
      <vt:lpstr>나눔스퀘어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조영래</cp:lastModifiedBy>
  <cp:revision>26</cp:revision>
  <dcterms:created xsi:type="dcterms:W3CDTF">2020-05-15T03:41:41Z</dcterms:created>
  <dcterms:modified xsi:type="dcterms:W3CDTF">2021-06-07T04:32:46Z</dcterms:modified>
</cp:coreProperties>
</file>